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DEB4-DA12-4377-B708-2BDE514D4E6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80AF-F15B-4E90-B322-EFBF42548C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4351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DEB4-DA12-4377-B708-2BDE514D4E6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80AF-F15B-4E90-B322-EFBF42548C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2891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DEB4-DA12-4377-B708-2BDE514D4E6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80AF-F15B-4E90-B322-EFBF42548C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656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DEB4-DA12-4377-B708-2BDE514D4E6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80AF-F15B-4E90-B322-EFBF42548C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69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DEB4-DA12-4377-B708-2BDE514D4E6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80AF-F15B-4E90-B322-EFBF42548C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1169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DEB4-DA12-4377-B708-2BDE514D4E6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80AF-F15B-4E90-B322-EFBF42548C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6095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DEB4-DA12-4377-B708-2BDE514D4E6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80AF-F15B-4E90-B322-EFBF42548C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4929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DEB4-DA12-4377-B708-2BDE514D4E6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80AF-F15B-4E90-B322-EFBF42548C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9633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DEB4-DA12-4377-B708-2BDE514D4E6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80AF-F15B-4E90-B322-EFBF42548C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9917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DEB4-DA12-4377-B708-2BDE514D4E6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80AF-F15B-4E90-B322-EFBF42548C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486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3DEB4-DA12-4377-B708-2BDE514D4E6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580AF-F15B-4E90-B322-EFBF42548C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9186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3DEB4-DA12-4377-B708-2BDE514D4E6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580AF-F15B-4E90-B322-EFBF42548C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633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slide" Target="slide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slide" Target="slide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5300" b="1" dirty="0" smtClean="0">
                <a:solidFill>
                  <a:srgbClr val="FF0000"/>
                </a:solidFill>
                <a:latin typeface="Comic Sans MS" pitchFamily="66" charset="0"/>
              </a:rPr>
              <a:t>Интерактивная игра 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Правила </a:t>
            </a:r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безопасности в сети ИНТЕРНЕТ</a:t>
            </a:r>
            <a:endParaRPr lang="ru-RU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9218" name="Picture 2" descr="C:\Users\Таня\Desktop\Computer-Virus-8972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03337"/>
            <a:ext cx="2592288" cy="138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6444208" y="5195560"/>
            <a:ext cx="1080120" cy="792088"/>
          </a:xfrm>
          <a:prstGeom prst="actionButtonForwardNex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Таня\Desktop\8d06df717408bb46db21ea03d6c82d2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69" y="4276396"/>
            <a:ext cx="2659080" cy="170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0" y="5291590"/>
            <a:ext cx="163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Comic Sans MS" pitchFamily="66" charset="0"/>
              </a:rPr>
              <a:t> Играть</a:t>
            </a:r>
            <a:endParaRPr lang="ru-RU" sz="32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28" name="Picture 4" descr="C:\Users\Таня\Desktop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9543" y="4697391"/>
            <a:ext cx="14763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416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188640"/>
            <a:ext cx="918051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dirty="0" smtClean="0"/>
              <a:t>8.Могут ли вредоносные программы украсть вашу переписку с друзьями?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Да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Нет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19" y="3403848"/>
            <a:ext cx="53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79712"/>
            <a:ext cx="53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9167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768" y="188640"/>
            <a:ext cx="9157767" cy="1143000"/>
          </a:xfrm>
        </p:spPr>
        <p:txBody>
          <a:bodyPr>
            <a:noAutofit/>
          </a:bodyPr>
          <a:lstStyle/>
          <a:p>
            <a:pPr algn="l"/>
            <a:r>
              <a:rPr lang="ru-RU" dirty="0" smtClean="0"/>
              <a:t>9. Можно ли скачивать игры с неизвестных сайтов?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Да</a:t>
            </a:r>
          </a:p>
          <a:p>
            <a:endParaRPr lang="ru-RU" dirty="0" smtClean="0"/>
          </a:p>
          <a:p>
            <a:r>
              <a:rPr lang="ru-RU" dirty="0" smtClean="0"/>
              <a:t>Нет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19" y="3421290"/>
            <a:ext cx="53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04864"/>
            <a:ext cx="53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C:\Users\Таня\Desktop\00000000000000000000ra_arzaya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31891"/>
            <a:ext cx="4450197" cy="29581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103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10. Можно ли открывать письма от неизвестного вам человека, если он предлагает перейти по определенной ссылке, чтобы посмотреть фотографии, картинки и </a:t>
            </a:r>
            <a:r>
              <a:rPr lang="ru-RU" sz="3200" dirty="0" err="1" smtClean="0"/>
              <a:t>т.д</a:t>
            </a:r>
            <a:r>
              <a:rPr lang="ru-RU" sz="3200" dirty="0" smtClean="0"/>
              <a:t>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36912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Да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Нет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11960"/>
            <a:ext cx="53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1" y="3338114"/>
            <a:ext cx="53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0008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9145016" cy="114300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/>
              <a:t>11. Нужно ли советоваться с родителями, если незнакомый вам человек предлагает совершить какие-либо действия (скачать игру, посмотреть видеоролик и т.д.)?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935485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Да</a:t>
            </a:r>
          </a:p>
          <a:p>
            <a:endParaRPr lang="ru-RU" dirty="0" smtClean="0"/>
          </a:p>
          <a:p>
            <a:r>
              <a:rPr lang="ru-RU" dirty="0" smtClean="0"/>
              <a:t>Нет</a:t>
            </a:r>
          </a:p>
          <a:p>
            <a:endParaRPr lang="ru-RU" dirty="0"/>
          </a:p>
        </p:txBody>
      </p:sp>
      <p:pic>
        <p:nvPicPr>
          <p:cNvPr id="717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1" y="4725144"/>
            <a:ext cx="53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501008"/>
            <a:ext cx="53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C:\Users\Таня\Desktop\internet-business-abstract-backgrounds-for-powerpoin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707904" y="3645024"/>
            <a:ext cx="5436524" cy="3217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515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502" y="1700808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</a:t>
            </a:r>
          </a:p>
          <a:p>
            <a:pPr marL="0" indent="0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Пройти проверку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                     еще раз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6804248" y="5353122"/>
            <a:ext cx="1656184" cy="6480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C:\Users\Таня\Desktop\Computer-Virus-5285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848872" y="4314897"/>
            <a:ext cx="1683568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Таня\Desktop\Computer-Virus-8972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19998" y="3336907"/>
            <a:ext cx="4303966" cy="348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17064" y="188640"/>
            <a:ext cx="6309869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ВНИМАНИЕ!!!</a:t>
            </a:r>
          </a:p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ОПАСНОСТЬ!!!</a:t>
            </a:r>
          </a:p>
          <a:p>
            <a:pPr algn="ctr"/>
            <a:r>
              <a:rPr lang="ru-RU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ВАШ КОМПЬЮТЕР</a:t>
            </a:r>
          </a:p>
          <a:p>
            <a:pPr algn="ctr"/>
            <a:r>
              <a:rPr lang="ru-RU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АТАКОВАЛ ВИРУС</a:t>
            </a:r>
            <a:endParaRPr lang="ru-RU" sz="60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338" name="Picture 2" descr="C:\Users\Таня\Desktop\computer-gif-2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7208"/>
            <a:ext cx="1671610" cy="170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433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836712"/>
            <a:ext cx="7200800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ПОЗДРАВЛЯЕМ!</a:t>
            </a:r>
          </a:p>
          <a:p>
            <a:pPr algn="ctr"/>
            <a:r>
              <a:rPr lang="ru-RU" sz="4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4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4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Проверка вашего компьютера</a:t>
            </a:r>
          </a:p>
          <a:p>
            <a:pPr algn="ctr"/>
            <a:r>
              <a:rPr lang="ru-RU" sz="4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на вирусы прошла успешно!</a:t>
            </a:r>
          </a:p>
          <a:p>
            <a:pPr algn="ctr"/>
            <a:r>
              <a:rPr lang="ru-RU" sz="4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sz="4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4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ВАШ КОМПЬЮТЕР В БЕЗОПАСНОСТИ!</a:t>
            </a:r>
            <a:endParaRPr lang="ru-RU" sz="4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43" name="Picture 3" descr="C:\Users\Таня\Desktop\computer-with-shield-and-sign-protected-from-virus-5430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63933" y="214481"/>
            <a:ext cx="691276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Таня\Desktop\1360162232_virus-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571999" y="235440"/>
            <a:ext cx="3304701" cy="28335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16216" y="5934670"/>
            <a:ext cx="26414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Автор: </a:t>
            </a:r>
            <a:r>
              <a:rPr lang="ru-RU" dirty="0" err="1" smtClean="0"/>
              <a:t>Бармышева</a:t>
            </a:r>
            <a:r>
              <a:rPr lang="ru-RU" dirty="0" smtClean="0"/>
              <a:t> М.А.</a:t>
            </a:r>
          </a:p>
          <a:p>
            <a:r>
              <a:rPr lang="ru-RU" dirty="0" smtClean="0"/>
              <a:t>Методист ДДТ «Олимп»</a:t>
            </a:r>
          </a:p>
          <a:p>
            <a:r>
              <a:rPr lang="ru-RU" dirty="0" smtClean="0"/>
              <a:t>Выборгского района СПб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161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2"/>
          <p:cNvSpPr txBox="1">
            <a:spLocks/>
          </p:cNvSpPr>
          <p:nvPr/>
        </p:nvSpPr>
        <p:spPr>
          <a:xfrm>
            <a:off x="539552" y="-387424"/>
            <a:ext cx="8064896" cy="1752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ВНИМАНИЕ! </a:t>
            </a:r>
            <a:r>
              <a:rPr lang="ru-RU" dirty="0" smtClean="0">
                <a:latin typeface="Comic Sans MS" pitchFamily="66" charset="0"/>
              </a:rPr>
              <a:t>Город атакует страшный вирус – он появляется неожиданно и способен повредить любой компьютер!</a:t>
            </a:r>
          </a:p>
          <a:p>
            <a:pPr marL="0" indent="0">
              <a:buNone/>
            </a:pPr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   Задание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  <a:p>
            <a:pPr marL="0" indent="0" algn="r">
              <a:buNone/>
            </a:pPr>
            <a:r>
              <a:rPr lang="ru-RU" dirty="0" smtClean="0">
                <a:latin typeface="Comic Sans MS" pitchFamily="66" charset="0"/>
              </a:rPr>
              <a:t>Проверь свой компьютер на наличие вирусов. Для этого тебе необходимо                                                 ответить   на   вопросы.</a:t>
            </a:r>
          </a:p>
          <a:p>
            <a:pPr marL="0" indent="0" algn="r">
              <a:buNone/>
            </a:pPr>
            <a:r>
              <a:rPr lang="ru-RU" dirty="0" smtClean="0">
                <a:latin typeface="Comic Sans MS" pitchFamily="66" charset="0"/>
              </a:rPr>
              <a:t>             Будь внимателен, отвечая на вопросы – не поймай вирус!</a:t>
            </a:r>
          </a:p>
          <a:p>
            <a:pPr marL="0" indent="0">
              <a:buNone/>
            </a:pPr>
            <a:endParaRPr lang="ru-RU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dirty="0" smtClean="0">
                <a:latin typeface="Comic Sans MS" pitchFamily="66" charset="0"/>
              </a:rPr>
              <a:t>                            </a:t>
            </a:r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Запустить проверку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72400" y="6093296"/>
            <a:ext cx="792088" cy="576064"/>
          </a:xfrm>
          <a:prstGeom prst="actionButtonForwardNex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Таня\Desktop\удаление-вирус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88364"/>
            <a:ext cx="2718648" cy="256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Таня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7824" y="-4863"/>
            <a:ext cx="866280" cy="120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361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ru-RU" dirty="0" smtClean="0"/>
              <a:t>1. Помогает ли интернет в нашей жизни?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Да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Нет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Управляющая кнопка: далее 3">
            <a:hlinkClick r:id="rId2" action="ppaction://hlinksldjump" highlightClick="1"/>
          </p:cNvPr>
          <p:cNvSpPr/>
          <p:nvPr/>
        </p:nvSpPr>
        <p:spPr>
          <a:xfrm>
            <a:off x="2123728" y="2168637"/>
            <a:ext cx="504056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2123728" y="3429000"/>
            <a:ext cx="50405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Таня\Desktop\p222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54371"/>
            <a:ext cx="4572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91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ru-RU" dirty="0" smtClean="0"/>
              <a:t>2. Дает ли нам интернет новые знания?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Да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Нет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3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5" y="3363259"/>
            <a:ext cx="53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049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ru-RU" dirty="0" smtClean="0"/>
              <a:t>3. Можем ли мы получить новые знания на разных сайтах?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Да</a:t>
            </a:r>
          </a:p>
          <a:p>
            <a:endParaRPr lang="ru-RU" dirty="0" smtClean="0"/>
          </a:p>
          <a:p>
            <a:r>
              <a:rPr lang="ru-RU" dirty="0" smtClean="0"/>
              <a:t>Нет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3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9510" y="3356992"/>
            <a:ext cx="53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Таня\Desktop\56027b3ddf2fa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6077" y="3327163"/>
            <a:ext cx="4969638" cy="32302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994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ru-RU" dirty="0" smtClean="0"/>
              <a:t>4. Все ли сайты в интернете безопасны?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Да</a:t>
            </a:r>
          </a:p>
          <a:p>
            <a:endParaRPr lang="ru-RU" dirty="0" smtClean="0"/>
          </a:p>
          <a:p>
            <a:r>
              <a:rPr lang="ru-RU" dirty="0" smtClean="0"/>
              <a:t>Нет</a:t>
            </a:r>
          </a:p>
          <a:p>
            <a:endParaRPr lang="ru-RU" dirty="0"/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3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5" y="3356992"/>
            <a:ext cx="53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6510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ru-RU" dirty="0" smtClean="0"/>
              <a:t>5. Можно </a:t>
            </a:r>
            <a:r>
              <a:rPr lang="ru-RU" dirty="0"/>
              <a:t>ли использовать сеть Интернет безо всяких опасений?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Да</a:t>
            </a:r>
          </a:p>
          <a:p>
            <a:endParaRPr lang="ru-RU" dirty="0" smtClean="0"/>
          </a:p>
          <a:p>
            <a:r>
              <a:rPr lang="ru-RU" dirty="0" smtClean="0"/>
              <a:t>Нет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3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5" y="3356992"/>
            <a:ext cx="53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62064"/>
            <a:ext cx="4865687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9833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9816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ru-RU" dirty="0" smtClean="0"/>
              <a:t>6. Может </a:t>
            </a:r>
            <a:r>
              <a:rPr lang="ru-RU" dirty="0"/>
              <a:t>ли общение в социальных сетях принести вам какой-нибудь вред?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Да</a:t>
            </a:r>
          </a:p>
          <a:p>
            <a:endParaRPr lang="ru-RU" dirty="0" smtClean="0"/>
          </a:p>
          <a:p>
            <a:r>
              <a:rPr lang="ru-RU" dirty="0" smtClean="0"/>
              <a:t>Нет</a:t>
            </a:r>
          </a:p>
          <a:p>
            <a:endParaRPr lang="ru-RU" dirty="0"/>
          </a:p>
        </p:txBody>
      </p:sp>
      <p:pic>
        <p:nvPicPr>
          <p:cNvPr id="2050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3" y="3907904"/>
            <a:ext cx="53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827784"/>
            <a:ext cx="53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2831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45840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ru-RU" dirty="0" smtClean="0"/>
              <a:t>7. Компьютерные вирусы – это то же самое, что и вирусы, вызывающие различные болезни у живых существ?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575445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Да</a:t>
            </a:r>
          </a:p>
          <a:p>
            <a:endParaRPr lang="ru-RU" dirty="0" smtClean="0"/>
          </a:p>
          <a:p>
            <a:r>
              <a:rPr lang="ru-RU" dirty="0" smtClean="0"/>
              <a:t>Нет</a:t>
            </a:r>
          </a:p>
          <a:p>
            <a:endParaRPr lang="ru-RU" dirty="0"/>
          </a:p>
        </p:txBody>
      </p:sp>
      <p:pic>
        <p:nvPicPr>
          <p:cNvPr id="307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411960"/>
            <a:ext cx="53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86236"/>
            <a:ext cx="53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C:\Users\Таня\Desktop\interne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90720"/>
            <a:ext cx="4410844" cy="30670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125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261</Words>
  <Application>Microsoft Office PowerPoint</Application>
  <PresentationFormat>Экран (4:3)</PresentationFormat>
  <Paragraphs>90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Интерактивная игра     Правила безопасности в сети ИНТЕРНЕТ</vt:lpstr>
      <vt:lpstr>Слайд 2</vt:lpstr>
      <vt:lpstr>1. Помогает ли интернет в нашей жизни?</vt:lpstr>
      <vt:lpstr>2. Дает ли нам интернет новые знания? </vt:lpstr>
      <vt:lpstr>3. Можем ли мы получить новые знания на разных сайтах? </vt:lpstr>
      <vt:lpstr>4. Все ли сайты в интернете безопасны?</vt:lpstr>
      <vt:lpstr>5. Можно ли использовать сеть Интернет безо всяких опасений? </vt:lpstr>
      <vt:lpstr>6. Может ли общение в социальных сетях принести вам какой-нибудь вред?</vt:lpstr>
      <vt:lpstr>7. Компьютерные вирусы – это то же самое, что и вирусы, вызывающие различные болезни у живых существ?</vt:lpstr>
      <vt:lpstr>8.Могут ли вредоносные программы украсть вашу переписку с друзьями? </vt:lpstr>
      <vt:lpstr>9. Можно ли скачивать игры с неизвестных сайтов? </vt:lpstr>
      <vt:lpstr>10. Можно ли открывать письма от неизвестного вам человека, если он предлагает перейти по определенной ссылке, чтобы посмотреть фотографии, картинки и т.д?</vt:lpstr>
      <vt:lpstr>11. Нужно ли советоваться с родителями, если незнакомый вам человек предлагает совершить какие-либо действия (скачать игру, посмотреть видеоролик и т.д.)?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безопасности в сети ИНТЕРНЕТ</dc:title>
  <dc:creator>Customer</dc:creator>
  <cp:lastModifiedBy>123</cp:lastModifiedBy>
  <cp:revision>16</cp:revision>
  <dcterms:created xsi:type="dcterms:W3CDTF">2016-09-20T11:16:16Z</dcterms:created>
  <dcterms:modified xsi:type="dcterms:W3CDTF">2018-10-24T20:31:18Z</dcterms:modified>
</cp:coreProperties>
</file>