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6" r:id="rId5"/>
    <p:sldId id="273" r:id="rId6"/>
    <p:sldId id="275" r:id="rId7"/>
    <p:sldId id="278" r:id="rId8"/>
    <p:sldId id="280" r:id="rId9"/>
    <p:sldId id="28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35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89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16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09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92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63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91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86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918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3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-malware.ru/pr/2012-10-11/1025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8d06df717408bb46db21ea03d6c82d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659080" cy="1701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786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0000"/>
                </a:solidFill>
                <a:latin typeface="Comic Sans MS" pitchFamily="66" charset="0"/>
              </a:rPr>
              <a:t>Интерактивная игра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Что вы знаете об антивирусных  программах?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643702" y="5429264"/>
            <a:ext cx="1080120" cy="79208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29124" y="5500702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Играть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Таня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3116"/>
            <a:ext cx="1476375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3\Desktop\инф безопасность2018\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14422"/>
            <a:ext cx="3667125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41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02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Пройти проверку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еще раз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804248" y="5353122"/>
            <a:ext cx="165618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Таня\Desktop\Computer-Virus-528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8872" y="4314897"/>
            <a:ext cx="1683568" cy="103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ня\Desktop\Computer-Virus-897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998" y="3336907"/>
            <a:ext cx="4303966" cy="3486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7064" y="188640"/>
            <a:ext cx="73821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ВНИМАНИЕ!!!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ИНФОРМАЦИОННАЯ 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БЕЗОПАСНОСТЬ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УГРОЗОЙ!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Таня\Desktop\computer-gif-2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208"/>
            <a:ext cx="1671610" cy="1708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3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2008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ПОЗДРАВЛЯЕМ!</a:t>
            </a:r>
          </a:p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Проверка вашего компьютера</a:t>
            </a:r>
          </a:p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на вирусы прошла успешно!</a:t>
            </a:r>
          </a:p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ВАШ КОМПЬЮТЕР В БЕЗОПАСНОСТИ!</a:t>
            </a:r>
            <a:endParaRPr lang="ru-RU" sz="4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3" name="Picture 3" descr="C:\Users\Таня\Desktop\computer-with-shield-and-sign-protected-from-virus-543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3933" y="214481"/>
            <a:ext cx="6912768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Таня\Desktop\1360162232_virus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999" y="235440"/>
            <a:ext cx="3304701" cy="2833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16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антивирусных программ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98162"/>
          <a:ext cx="8786842" cy="5203212"/>
        </p:xfrm>
        <a:graphic>
          <a:graphicData uri="http://schemas.openxmlformats.org/drawingml/2006/table">
            <a:tbl>
              <a:tblPr/>
              <a:tblGrid>
                <a:gridCol w="4393421"/>
                <a:gridCol w="4393421"/>
              </a:tblGrid>
              <a:tr h="1302144">
                <a:tc>
                  <a:txBody>
                    <a:bodyPr/>
                    <a:lstStyle/>
                    <a:p>
                      <a:pPr marL="180000"/>
                      <a:r>
                        <a:rPr lang="ru-RU" sz="2800" b="1" dirty="0">
                          <a:solidFill>
                            <a:srgbClr val="76A900"/>
                          </a:solidFill>
                        </a:rPr>
                        <a:t>Вид</a:t>
                      </a:r>
                      <a:r>
                        <a:rPr lang="ru-RU" sz="2800" dirty="0"/>
                        <a:t> </a:t>
                      </a:r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solidFill>
                            <a:srgbClr val="76A900"/>
                          </a:solidFill>
                        </a:rPr>
                        <a:t>Описание</a:t>
                      </a:r>
                      <a:endParaRPr lang="ru-RU" sz="2800"/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1931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hlinkClick r:id="rId2" action="ppaction://hlinksldjump"/>
                        </a:rPr>
                        <a:t>Ревизоры</a:t>
                      </a:r>
                      <a:endParaRPr lang="ru-RU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80000"/>
                      <a:endParaRPr lang="ru-RU" sz="2800" dirty="0" smtClean="0">
                        <a:solidFill>
                          <a:srgbClr val="000000"/>
                        </a:solidFill>
                        <a:hlinkClick r:id="rId3" action="ppaction://hlinksldjump"/>
                      </a:endParaRPr>
                    </a:p>
                    <a:p>
                      <a:pPr marL="180000"/>
                      <a:r>
                        <a:rPr lang="ru-RU" sz="2800" dirty="0" smtClean="0">
                          <a:solidFill>
                            <a:srgbClr val="000000"/>
                          </a:solidFill>
                          <a:hlinkClick r:id="rId3" action="ppaction://hlinksldjump"/>
                        </a:rPr>
                        <a:t>Фильтры</a:t>
                      </a:r>
                      <a:endParaRPr lang="ru-RU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80000"/>
                      <a:endParaRPr lang="ru-RU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80000"/>
                      <a:r>
                        <a:rPr lang="ru-RU" sz="2800" dirty="0" smtClean="0">
                          <a:solidFill>
                            <a:srgbClr val="000000"/>
                          </a:solidFill>
                          <a:hlinkClick r:id="rId2" action="ppaction://hlinksldjump"/>
                        </a:rPr>
                        <a:t>Полифаги</a:t>
                      </a:r>
                      <a:endParaRPr lang="ru-RU" sz="2800" dirty="0"/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резидентные программы, которые оповещают пользователя о всех попытках какой-либо программы записаться на диск, а уж тем более отформатировать его, а также о других подозрительных действиях.</a:t>
                      </a:r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Продолжаем испытание!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30722" name="Picture 2" descr="ÐÐ°Ð´Ð¿Ð¸ÑÑ ÐÑÐ°Ð²Ð¾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43434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инф безопасность2018\panda-300x2001.jpg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0" y="1928802"/>
            <a:ext cx="7715272" cy="49291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Одна из компаний носит  имя животного, так же называется антивирусная программа. Назовите это обаятельное и загадочное животное.</a:t>
            </a:r>
            <a:endParaRPr lang="ru-RU" dirty="0"/>
          </a:p>
        </p:txBody>
      </p:sp>
      <p:pic>
        <p:nvPicPr>
          <p:cNvPr id="1027" name="Picture 3" descr="C:\Users\123\Desktop\инф безопасность2018\па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2357422" cy="235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антивирусных программ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929718" cy="4857784"/>
        </p:xfrm>
        <a:graphic>
          <a:graphicData uri="http://schemas.openxmlformats.org/drawingml/2006/table">
            <a:tbl>
              <a:tblPr/>
              <a:tblGrid>
                <a:gridCol w="4464859"/>
                <a:gridCol w="4464859"/>
              </a:tblGrid>
              <a:tr h="1748947">
                <a:tc>
                  <a:txBody>
                    <a:bodyPr/>
                    <a:lstStyle/>
                    <a:p>
                      <a:pPr marL="180000"/>
                      <a:r>
                        <a:rPr lang="ru-RU" sz="2800" b="1" dirty="0">
                          <a:solidFill>
                            <a:srgbClr val="76A900"/>
                          </a:solidFill>
                        </a:rPr>
                        <a:t>Вид</a:t>
                      </a:r>
                      <a:r>
                        <a:rPr lang="ru-RU" sz="2800" dirty="0"/>
                        <a:t> </a:t>
                      </a:r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solidFill>
                            <a:srgbClr val="76A900"/>
                          </a:solidFill>
                        </a:rPr>
                        <a:t>Описание</a:t>
                      </a:r>
                      <a:endParaRPr lang="ru-RU" sz="2800"/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837">
                <a:tc>
                  <a:txBody>
                    <a:bodyPr/>
                    <a:lstStyle/>
                    <a:p>
                      <a:pPr marL="180000"/>
                      <a:r>
                        <a:rPr lang="ru-RU" sz="2800" dirty="0" smtClean="0">
                          <a:solidFill>
                            <a:srgbClr val="000000"/>
                          </a:solidFill>
                          <a:hlinkClick r:id="rId2" action="ppaction://hlinksldjump"/>
                        </a:rPr>
                        <a:t>Ревизоры</a:t>
                      </a:r>
                      <a:endParaRPr lang="ru-RU" sz="2800" dirty="0" smtClean="0">
                        <a:solidFill>
                          <a:srgbClr val="000000"/>
                        </a:solidFill>
                        <a:hlinkClick r:id="rId3" action="ppaction://hlinksldjump"/>
                      </a:endParaRPr>
                    </a:p>
                    <a:p>
                      <a:pPr marL="180000"/>
                      <a:endParaRPr lang="ru-RU" sz="2800" dirty="0" smtClean="0">
                        <a:solidFill>
                          <a:srgbClr val="000000"/>
                        </a:solidFill>
                        <a:hlinkClick r:id="rId3" action="ppaction://hlinksldjump"/>
                      </a:endParaRPr>
                    </a:p>
                    <a:p>
                      <a:pPr marL="180000"/>
                      <a:r>
                        <a:rPr lang="ru-RU" sz="2800" dirty="0" smtClean="0">
                          <a:solidFill>
                            <a:srgbClr val="000000"/>
                          </a:solidFill>
                          <a:hlinkClick r:id="rId3" action="ppaction://hlinksldjump"/>
                        </a:rPr>
                        <a:t>Сторожа</a:t>
                      </a:r>
                      <a:endParaRPr lang="ru-RU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80000"/>
                      <a:endParaRPr lang="ru-RU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80000"/>
                      <a:r>
                        <a:rPr lang="ru-RU" sz="2800" dirty="0" smtClean="0">
                          <a:solidFill>
                            <a:srgbClr val="000000"/>
                          </a:solidFill>
                          <a:hlinkClick r:id="rId2" action="ppaction://hlinksldjump"/>
                        </a:rPr>
                        <a:t>Детекторы</a:t>
                      </a:r>
                      <a:endParaRPr lang="ru-RU" sz="2800" dirty="0"/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или фильтры располагаются резидентно в оперативной памяти компьютера и проверяют на наличие вирусов запускаемые файлы и вставляемые USB-накопители.</a:t>
                      </a:r>
                    </a:p>
                  </a:txBody>
                  <a:tcPr marL="30294" marR="30294" marT="30294" marB="30294" anchor="ctr">
                    <a:lnL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6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322"/>
            <a:ext cx="8229600" cy="16970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Продолжаем испытание!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32770" name="Picture 2" descr="ÐºÐ°ÑÑÐ¸Ð½ÐºÐ° Ñ Ð½Ð°Ð´Ð¿Ð¸ÑÑÑ ÑÑÐ¿ÐµÑ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2890"/>
            <a:ext cx="4714908" cy="452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32861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Символ этой немецкой компании, создавшей антивирусную программу - зонтик . Очень популярный антивирус, в прошлом году удостоившийся высокой оценки от лаборатории SE </a:t>
            </a:r>
            <a:r>
              <a:rPr lang="ru-RU" dirty="0" err="1" smtClean="0"/>
              <a:t>Labs</a:t>
            </a:r>
            <a:r>
              <a:rPr lang="ru-RU" dirty="0" smtClean="0"/>
              <a:t>. Помимо антивирусной защиты, он поддерживает технологию облачного сканирования </a:t>
            </a:r>
            <a:r>
              <a:rPr lang="ru-RU" dirty="0" err="1" smtClean="0"/>
              <a:t>Protection</a:t>
            </a:r>
            <a:r>
              <a:rPr lang="ru-RU" dirty="0" smtClean="0"/>
              <a:t> </a:t>
            </a:r>
            <a:r>
              <a:rPr lang="ru-RU" dirty="0" err="1" smtClean="0"/>
              <a:t>Cloud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C:\Users\123\Desktop\инф безопасность2018\ави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5429288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81009" y="3929066"/>
            <a:ext cx="2962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Назовите её.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инф безопасность2018\касп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4500594" cy="30064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328614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Anti-Malware.ru</a:t>
            </a:r>
            <a:r>
              <a:rPr lang="ru-RU" dirty="0" smtClean="0"/>
              <a:t> – первый в России независимый информационно-аналитический центр, полностью посвященный информационной безопасности провел тестирование среди 15  антивирусных программ. По результатам тестирования это лучший антивирус. Он корректно вылечил систему во всех 100% случаях и получил награду самой высокой пробы - </a:t>
            </a:r>
            <a:r>
              <a:rPr lang="ru-RU" dirty="0" err="1" smtClean="0"/>
              <a:t>Platinum</a:t>
            </a:r>
            <a:r>
              <a:rPr lang="ru-RU" dirty="0" smtClean="0"/>
              <a:t> </a:t>
            </a:r>
            <a:r>
              <a:rPr lang="ru-RU" dirty="0" err="1" smtClean="0"/>
              <a:t>Malware</a:t>
            </a:r>
            <a:r>
              <a:rPr lang="ru-RU" dirty="0" smtClean="0"/>
              <a:t> </a:t>
            </a:r>
            <a:r>
              <a:rPr lang="ru-RU" dirty="0" err="1" smtClean="0"/>
              <a:t>Treatment</a:t>
            </a:r>
            <a:r>
              <a:rPr lang="ru-RU" dirty="0" smtClean="0"/>
              <a:t> </a:t>
            </a:r>
            <a:r>
              <a:rPr lang="ru-RU" dirty="0" err="1" smtClean="0"/>
              <a:t>Award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857628"/>
            <a:ext cx="3021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Назовите его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929330"/>
            <a:ext cx="400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 </a:t>
            </a:r>
            <a:r>
              <a:rPr lang="ru-RU" dirty="0" smtClean="0">
                <a:hlinkClick r:id="rId3"/>
              </a:rPr>
              <a:t>https://www.anti-malware.ru/pr/2012-10-11/10251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C:\Users\123\Desktop\%D0%B8%D0%BD%D1%84 %D0%B1%D0%B5%D0%B7%D0%BE%D0%BF%D0%B0%D1%81%D0%BD%D0%BE%D1%81%D1%82%D1%8C2018\1_1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23\Desktop\инф безопасность2018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680009" cy="6858000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7358082" y="5500702"/>
            <a:ext cx="1428760" cy="64294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188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Интерактивная игра      Что вы знаете об антивирусных  программах?</vt:lpstr>
      <vt:lpstr>Виды антивирусных программ</vt:lpstr>
      <vt:lpstr>Слайд 3</vt:lpstr>
      <vt:lpstr>Слайд 4</vt:lpstr>
      <vt:lpstr>Виды антивирусных программ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в сети ИНТЕРНЕТ</dc:title>
  <dc:creator>Customer</dc:creator>
  <cp:lastModifiedBy>123</cp:lastModifiedBy>
  <cp:revision>48</cp:revision>
  <dcterms:created xsi:type="dcterms:W3CDTF">2016-09-20T11:16:16Z</dcterms:created>
  <dcterms:modified xsi:type="dcterms:W3CDTF">2018-10-24T19:58:07Z</dcterms:modified>
</cp:coreProperties>
</file>