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F5C78-9C3F-4D9D-A3DA-D4B72864D8E0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C987E-F038-48C3-8025-B877F46432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1AB8A01-5027-4CBA-AB3E-D463EA247F2E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AC559D6-6C83-48E1-A0BA-E5A04C86E3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7200800" cy="403244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5400" dirty="0" smtClean="0"/>
              <a:t>«Люблю природу русскую. </a:t>
            </a:r>
            <a:r>
              <a:rPr lang="ru-RU" sz="9600" dirty="0" smtClean="0"/>
              <a:t>Зима.»</a:t>
            </a:r>
            <a:endParaRPr lang="ru-RU" sz="9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59D6-6C83-48E1-A0BA-E5A04C86E31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2" y="764704"/>
          <a:ext cx="7560840" cy="5184576"/>
        </p:xfrm>
        <a:graphic>
          <a:graphicData uri="http://schemas.openxmlformats.org/drawingml/2006/table">
            <a:tbl>
              <a:tblPr/>
              <a:tblGrid>
                <a:gridCol w="3138462"/>
                <a:gridCol w="4422378"/>
              </a:tblGrid>
              <a:tr h="5184576">
                <a:tc>
                  <a:txBody>
                    <a:bodyPr/>
                    <a:lstStyle/>
                    <a:p>
                      <a:pPr marL="114300"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С.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Есенин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4300"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С.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Михалков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4300"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А.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Барто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4300"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Ф.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Тютчев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4300"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И.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Бунин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4300"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К.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Бальмонт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4300" algn="just">
                        <a:lnSpc>
                          <a:spcPct val="200000"/>
                        </a:lnSpc>
                        <a:spcAft>
                          <a:spcPts val="1000"/>
                        </a:spcAft>
                        <a:tabLst>
                          <a:tab pos="2019300" algn="l"/>
                        </a:tabLst>
                      </a:pP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А. С. Пушкин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«Берёза»</a:t>
                      </a: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«Новогодняя быль»</a:t>
                      </a: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«Дело было в январе»</a:t>
                      </a: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«Чародейкою зимою»</a:t>
                      </a: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«Зимним холодом пахнуло»</a:t>
                      </a: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«Светло – пушистая снежинка белая»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tt-RU" sz="2000" dirty="0">
                          <a:latin typeface="Times New Roman"/>
                          <a:ea typeface="Calibri"/>
                          <a:cs typeface="Times New Roman"/>
                        </a:rPr>
                        <a:t>Вот север, тучи нагоняя...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2411760" y="1124744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627784" y="1916832"/>
            <a:ext cx="129614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123728" y="2636912"/>
            <a:ext cx="1800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339752" y="3356992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195736" y="4077072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555776" y="4869160"/>
            <a:ext cx="136815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699792" y="5589240"/>
            <a:ext cx="122413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Дрожжи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376264" cy="2952328"/>
          </a:xfrm>
        </p:spPr>
      </p:pic>
      <p:sp>
        <p:nvSpPr>
          <p:cNvPr id="5" name="Прямоугольник 4"/>
          <p:cNvSpPr/>
          <p:nvPr/>
        </p:nvSpPr>
        <p:spPr>
          <a:xfrm>
            <a:off x="251520" y="2852936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С. Дрожжин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Содержимое 3" descr="Михалков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332656"/>
            <a:ext cx="3168352" cy="352839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419873" y="332656"/>
            <a:ext cx="1858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С. Михалков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" name="Содержимое 3" descr="Тютчев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476672"/>
            <a:ext cx="2088232" cy="3096344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660232" y="2924944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Ф. ТЮТЧЕВ</a:t>
            </a:r>
            <a:endParaRPr lang="ru-RU" dirty="0"/>
          </a:p>
        </p:txBody>
      </p:sp>
      <p:pic>
        <p:nvPicPr>
          <p:cNvPr id="12" name="Содержимое 3" descr="Есенин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9672" y="2852936"/>
            <a:ext cx="2448272" cy="3699792"/>
          </a:xfrm>
          <a:prstGeom prst="rect">
            <a:avLst/>
          </a:prstGeom>
        </p:spPr>
      </p:pic>
      <p:pic>
        <p:nvPicPr>
          <p:cNvPr id="14" name="Содержимое 3" descr="Аким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24128" y="3356992"/>
            <a:ext cx="2016224" cy="309634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5724128" y="6093296"/>
            <a:ext cx="1080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Я. АКИМ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7705" y="6093296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С. ЕСЕНИН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2.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Гуляли по чистому полю, по густому лесу два Мороза, два родных брата.</a:t>
            </a:r>
            <a:endParaRPr lang="ru-RU" sz="40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Улицей гуляет дедушка Мороз, иней рассыпает по ветвям берёз.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492080"/>
          </a:xfrm>
        </p:spPr>
        <p:txBody>
          <a:bodyPr>
            <a:normAutofit/>
          </a:bodyPr>
          <a:lstStyle/>
          <a:p>
            <a:r>
              <a:rPr lang="ru-RU" dirty="0" smtClean="0"/>
              <a:t>………………………………………..  Птиц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………………………………………..   Снится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………………………………………..   Сонно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………………………………………..   ворон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204048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МОЛОДЦЫ!</a:t>
            </a:r>
            <a:br>
              <a:rPr lang="ru-RU" sz="6000" dirty="0" smtClean="0"/>
            </a:br>
            <a:r>
              <a:rPr lang="ru-RU" sz="6000" dirty="0" smtClean="0"/>
              <a:t>СПАСИБО ЗА УРОК!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117</TotalTime>
  <Words>117</Words>
  <Application>Microsoft Office PowerPoint</Application>
  <PresentationFormat>Экран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«Люблю природу русскую. Зима.»</vt:lpstr>
      <vt:lpstr>Слайд 2</vt:lpstr>
      <vt:lpstr>Слайд 3</vt:lpstr>
      <vt:lpstr>Слайд 4</vt:lpstr>
      <vt:lpstr>………………………………………..  Птиц  ………………………………………..   Снится  ………………………………………..   Сонно  ………………………………………..   ворон </vt:lpstr>
      <vt:lpstr>МОЛОДЦЫ! 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«Люблю природу русскую. Зима.»</dc:title>
  <dc:creator>User</dc:creator>
  <cp:lastModifiedBy>User</cp:lastModifiedBy>
  <cp:revision>13</cp:revision>
  <dcterms:created xsi:type="dcterms:W3CDTF">2014-01-29T07:34:31Z</dcterms:created>
  <dcterms:modified xsi:type="dcterms:W3CDTF">2014-02-17T06:32:34Z</dcterms:modified>
</cp:coreProperties>
</file>