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1" r:id="rId3"/>
    <p:sldId id="258" r:id="rId4"/>
    <p:sldId id="259" r:id="rId5"/>
    <p:sldId id="262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0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7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«Россия и Крым – общая судьба»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Daria\Desktop\krym_nash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43808" y="548680"/>
            <a:ext cx="4608512" cy="335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2211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«Крым – жемчужина России»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Ласточкино гнездо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99592" y="2149583"/>
            <a:ext cx="6840760" cy="456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444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«Крым – жемчужина России»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Памятник затопленным кораблям в Севастополе.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2996952"/>
            <a:ext cx="7848872" cy="348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482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«Крым – жемчужина России»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Водопад </a:t>
            </a:r>
            <a:r>
              <a:rPr lang="ru-RU" dirty="0" err="1" smtClean="0"/>
              <a:t>Джур-Джур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95536" y="2132856"/>
            <a:ext cx="7488832" cy="421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0025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«Крым – жемчужина России»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Генуэзская крепость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547664" y="2276872"/>
            <a:ext cx="6048672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96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«Крым – жемчужина России»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err="1" smtClean="0"/>
              <a:t>Ливадийский</a:t>
            </a:r>
            <a:r>
              <a:rPr lang="ru-RU" dirty="0" smtClean="0"/>
              <a:t> дворец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71600" y="2023729"/>
            <a:ext cx="7071966" cy="471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935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«Крым – жемчужина России»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Новый свет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71600" y="2060848"/>
            <a:ext cx="6912768" cy="462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935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Феодосия-город-порт, город-курорт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27584" y="1988840"/>
            <a:ext cx="6984776" cy="4320479"/>
          </a:xfrm>
        </p:spPr>
      </p:pic>
    </p:spTree>
    <p:extLst>
      <p:ext uri="{BB962C8B-B14F-4D97-AF65-F5344CB8AC3E}">
        <p14:creationId xmlns:p14="http://schemas.microsoft.com/office/powerpoint/2010/main" xmlns="" val="2418534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Пейзажи Судака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95536" y="1916832"/>
            <a:ext cx="3456384" cy="446449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72000" y="1844824"/>
            <a:ext cx="3915519" cy="3672408"/>
          </a:xfrm>
        </p:spPr>
      </p:pic>
    </p:spTree>
    <p:extLst>
      <p:ext uri="{BB962C8B-B14F-4D97-AF65-F5344CB8AC3E}">
        <p14:creationId xmlns:p14="http://schemas.microsoft.com/office/powerpoint/2010/main" xmlns="" val="43496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Ялта-чудо Крыма</a:t>
            </a:r>
            <a:endParaRPr lang="ru-RU" dirty="0"/>
          </a:p>
        </p:txBody>
      </p:sp>
      <p:pic>
        <p:nvPicPr>
          <p:cNvPr id="15" name="Объект 14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55576" y="2564904"/>
            <a:ext cx="3312368" cy="3816424"/>
          </a:xfrm>
        </p:spPr>
      </p:pic>
      <p:pic>
        <p:nvPicPr>
          <p:cNvPr id="16" name="Объект 15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499992" y="2564904"/>
            <a:ext cx="3384375" cy="3744415"/>
          </a:xfrm>
        </p:spPr>
      </p:pic>
      <p:sp>
        <p:nvSpPr>
          <p:cNvPr id="11" name="Текст 10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Медведь-гора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Никитский ботанический сад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4720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 animBg="1"/>
      <p:bldP spid="1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Севастополь-священный город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95536" y="2636912"/>
            <a:ext cx="3672408" cy="3384376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quarter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270375" y="1700808"/>
            <a:ext cx="3657600" cy="3096344"/>
          </a:xfrm>
        </p:spPr>
      </p:pic>
    </p:spTree>
    <p:extLst>
      <p:ext uri="{BB962C8B-B14F-4D97-AF65-F5344CB8AC3E}">
        <p14:creationId xmlns:p14="http://schemas.microsoft.com/office/powerpoint/2010/main" xmlns="" val="204976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61864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Название «Крым» происходит от тюркского – вал, стена, ров.</a:t>
            </a:r>
            <a:br>
              <a:rPr lang="ru-RU" dirty="0" smtClean="0"/>
            </a:br>
            <a:r>
              <a:rPr lang="ru-RU" dirty="0" err="1" smtClean="0"/>
              <a:t>Перекопский</a:t>
            </a:r>
            <a:r>
              <a:rPr lang="ru-RU" dirty="0" smtClean="0"/>
              <a:t> или Турецкий вал отделял Крым от материка. Он был построен 2 тыс. лет назад. Его длина почти 8,5 км.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648" y="2161282"/>
            <a:ext cx="6120680" cy="4580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7489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Евпатория-детская здравница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1560" y="1628800"/>
            <a:ext cx="3600400" cy="3109317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499993" y="2780928"/>
            <a:ext cx="3528392" cy="3312368"/>
          </a:xfrm>
        </p:spPr>
      </p:pic>
    </p:spTree>
    <p:extLst>
      <p:ext uri="{BB962C8B-B14F-4D97-AF65-F5344CB8AC3E}">
        <p14:creationId xmlns:p14="http://schemas.microsoft.com/office/powerpoint/2010/main" xmlns="" val="25418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Бахчисарай-бывшая столица Крымского ханства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55576" y="1700808"/>
            <a:ext cx="6912768" cy="4608513"/>
          </a:xfrm>
        </p:spPr>
      </p:pic>
    </p:spTree>
    <p:extLst>
      <p:ext uri="{BB962C8B-B14F-4D97-AF65-F5344CB8AC3E}">
        <p14:creationId xmlns:p14="http://schemas.microsoft.com/office/powerpoint/2010/main" xmlns="" val="207387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Симферополь-столица Крыма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1556792"/>
            <a:ext cx="3600399" cy="324036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283968" y="2060848"/>
            <a:ext cx="3830017" cy="3456384"/>
          </a:xfrm>
        </p:spPr>
      </p:pic>
    </p:spTree>
    <p:extLst>
      <p:ext uri="{BB962C8B-B14F-4D97-AF65-F5344CB8AC3E}">
        <p14:creationId xmlns:p14="http://schemas.microsoft.com/office/powerpoint/2010/main" xmlns="" val="1966296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87424"/>
            <a:ext cx="7467600" cy="1143000"/>
          </a:xfrm>
        </p:spPr>
        <p:txBody>
          <a:bodyPr/>
          <a:lstStyle/>
          <a:p>
            <a:r>
              <a:rPr lang="ru-RU" dirty="0" smtClean="0"/>
              <a:t>Крым – Россия!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764704"/>
            <a:ext cx="7467600" cy="4873752"/>
          </a:xfrm>
        </p:spPr>
        <p:txBody>
          <a:bodyPr/>
          <a:lstStyle/>
          <a:p>
            <a:r>
              <a:rPr lang="ru-RU" dirty="0" smtClean="0"/>
              <a:t>18 марта 2014г Президент Российской Федерации </a:t>
            </a:r>
            <a:r>
              <a:rPr lang="ru-RU" dirty="0" err="1" smtClean="0"/>
              <a:t>В.В.Путин</a:t>
            </a:r>
            <a:r>
              <a:rPr lang="ru-RU" dirty="0" smtClean="0"/>
              <a:t> подписал межгосударственный договор о принятии Крыма и Севастополя в состав Российской Федерации, в соответствии с которым в составе России образуется два новых субъекта – Республика Крым и город федерального значения Севастополь. Договор вступил в силу 21 марта. Это событие имеет важное значение в новейшей российской истории.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411760" y="4426891"/>
            <a:ext cx="4098032" cy="2322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168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 Крымском полуострове на протяжении всей истории велась борьба за его богатые территории среди самых разных народов, населявших его.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619672" y="1866366"/>
            <a:ext cx="6192688" cy="504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822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свое время Крым был частью Римской империи, и в Севастополе (тогда называвшемся Херсонес) размещались многочисленные римские легионы и непотопляемая флотилия.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331640" y="2204863"/>
            <a:ext cx="6552728" cy="447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763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459432"/>
            <a:ext cx="8568952" cy="3735288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 церковным преданиям и историческим свидетельствам, крещение Великого </a:t>
            </a: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князя Владимира Святославовича состоялось </a:t>
            </a:r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 988 году в городе </a:t>
            </a: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Херсонесе, или</a:t>
            </a:r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 </a:t>
            </a:r>
            <a:r>
              <a:rPr lang="ru-RU" sz="18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Корсуне</a:t>
            </a:r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 (так его называли древние </a:t>
            </a:r>
            <a:r>
              <a:rPr lang="ru-RU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русичи</a:t>
            </a:r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а теперь — Национальный заповедник «Херсонес Таврический» в г. </a:t>
            </a: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Севастополе). </a:t>
            </a:r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 «Повести временных </a:t>
            </a: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лет»</a:t>
            </a:r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преподобный</a:t>
            </a:r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 Нестор </a:t>
            </a: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Летописец</a:t>
            </a:r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упоминает </a:t>
            </a:r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про городскую соборную </a:t>
            </a: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церковь: </a:t>
            </a:r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«посреди града, где собираются </a:t>
            </a:r>
            <a:r>
              <a:rPr lang="ru-RU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корсунцы</a:t>
            </a:r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на торг», которая, как предполагают ученые, могла быть наиболее вероятным местом судьбоносного для </a:t>
            </a: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всей Руси </a:t>
            </a:r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события.</a:t>
            </a:r>
            <a:b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763688" y="2708920"/>
            <a:ext cx="5544616" cy="4048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154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Именно в Крыму Кирилл и Мефодий работали над созданием славянской письменности.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432298" y="1628800"/>
            <a:ext cx="3651870" cy="486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807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616422"/>
            <a:ext cx="8219256" cy="3893294"/>
          </a:xfrm>
        </p:spPr>
        <p:txBody>
          <a:bodyPr>
            <a:normAutofit/>
          </a:bodyPr>
          <a:lstStyle/>
          <a:p>
            <a:r>
              <a:rPr lang="ru-RU" sz="1800" dirty="0" smtClean="0"/>
              <a:t>19 </a:t>
            </a:r>
            <a:r>
              <a:rPr lang="ru-RU" sz="1800" dirty="0"/>
              <a:t>апреля 1783 года был издан манифест Екатерины II о присоединении Крыма к России. Манифест был подготовлен князем Потемкиным. В этом документе крымским жителям обещалось «свято и непоколебимо за себя и преемников престола нашего содержать их </a:t>
            </a:r>
            <a:r>
              <a:rPr lang="ru-RU" sz="1800" dirty="0" smtClean="0"/>
              <a:t>в </a:t>
            </a:r>
            <a:r>
              <a:rPr lang="ru-RU" sz="1800" dirty="0" err="1" smtClean="0"/>
              <a:t>равне</a:t>
            </a:r>
            <a:r>
              <a:rPr lang="ru-RU" sz="1800" dirty="0" smtClean="0"/>
              <a:t> </a:t>
            </a:r>
            <a:r>
              <a:rPr lang="ru-RU" sz="1800" dirty="0"/>
              <a:t>с природными нашими подданными, охранять и защищать их лица, имущество, храмы и природную их веру</a:t>
            </a:r>
            <a:r>
              <a:rPr lang="ru-RU" sz="1800" dirty="0" smtClean="0"/>
              <a:t>...».</a:t>
            </a: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71600" y="2286309"/>
            <a:ext cx="7128792" cy="438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27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 txBox="1">
            <a:spLocks/>
          </p:cNvSpPr>
          <p:nvPr/>
        </p:nvSpPr>
        <p:spPr>
          <a:xfrm>
            <a:off x="179512" y="116632"/>
            <a:ext cx="8568952" cy="2628900"/>
          </a:xfrm>
          <a:prstGeom prst="rect">
            <a:avLst/>
          </a:prstGeom>
        </p:spPr>
        <p:txBody>
          <a:bodyPr/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1854—1855 гг. в Крыму разыгрались главные события Восточной войны (1853—1856), более известной под названием Крымской. Героическая оборона Севастополя длилась 349 дней и показала всему миру величие непобежденного русского народа. Руководили обороной Севастополя начальник штаба Черноморского флота вице-адмирал В. А. Корнилов и командующий эскадрой вице-адмирал П. С. Нахимов</a:t>
            </a:r>
          </a:p>
        </p:txBody>
      </p:sp>
      <p:pic>
        <p:nvPicPr>
          <p:cNvPr id="5" name="Picture 6" descr="https://encrypted-tbn2.gstatic.com/images?q=tbn:ANd9GcQGleoxIdd5aaUUpnOFPxHqZ4L2KsaKsoTTasdrAwLTjRqDOAS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077" y="2773990"/>
            <a:ext cx="4394812" cy="2887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encrypted-tbn2.gstatic.com/images?q=tbn:ANd9GcS8hNJyTK-viJ1I0X97Z7UCeD54jzbnx1KktLIQJ2OcfM4U86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9810" y="3896944"/>
            <a:ext cx="4067944" cy="29166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0652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Оборона Севастополя 1941-1942г.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1468760"/>
          </a:xfrm>
        </p:spPr>
        <p:txBody>
          <a:bodyPr/>
          <a:lstStyle/>
          <a:p>
            <a:pPr algn="just"/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30 октября 1941 года началась оборона Севастополя</a:t>
            </a:r>
          </a:p>
          <a:p>
            <a:pPr algn="just"/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Оборона Севастополя продолжалась 250 дней</a:t>
            </a:r>
          </a:p>
          <a:p>
            <a:pPr algn="just"/>
            <a:r>
              <a:rPr lang="ru-RU" sz="18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В борьбе за город противник потерял около 300 тысяч человек убитыми и ранеными</a:t>
            </a:r>
          </a:p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20072" y="2996952"/>
            <a:ext cx="3463078" cy="3633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encrypted-tbn3.gstatic.com/images?q=tbn:ANd9GcQHYdh5FRPKEjoJfwfqSrJH_bSD8Z3he9OuQ61ITcC1gzPFCl9z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19" y="2996952"/>
            <a:ext cx="4590605" cy="36450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7693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72</TotalTime>
  <Words>378</Words>
  <Application>Microsoft Office PowerPoint</Application>
  <PresentationFormat>Экран (4:3)</PresentationFormat>
  <Paragraphs>35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Эркер</vt:lpstr>
      <vt:lpstr>«Россия и Крым – общая судьба»</vt:lpstr>
      <vt:lpstr>Название «Крым» происходит от тюркского – вал, стена, ров. Перекопский или Турецкий вал отделял Крым от материка. Он был построен 2 тыс. лет назад. Его длина почти 8,5 км.</vt:lpstr>
      <vt:lpstr>На Крымском полуострове на протяжении всей истории велась борьба за его богатые территории среди самых разных народов, населявших его.</vt:lpstr>
      <vt:lpstr>В свое время Крым был частью Римской империи, и в Севастополе (тогда называвшемся Херсонес) размещались многочисленные римские легионы и непотопляемая флотилия.</vt:lpstr>
      <vt:lpstr>По церковным преданиям и историческим свидетельствам, крещение Великого князя Владимира Святославовича состоялось в 988 году в городе Херсонесе, или Корсуне (так его называли древние русичи, а теперь — Национальный заповедник «Херсонес Таврический» в г. Севастополе). В «Повести временных лет» преподобный Нестор Летописец упоминает про городскую соборную церковь: «посреди града, где собираются корсунцы на торг», которая, как предполагают ученые, могла быть наиболее вероятным местом судьбоносного для всей Руси события.  </vt:lpstr>
      <vt:lpstr>Именно в Крыму Кирилл и Мефодий работали над созданием славянской письменности.</vt:lpstr>
      <vt:lpstr>19 апреля 1783 года был издан манифест Екатерины II о присоединении Крыма к России. Манифест был подготовлен князем Потемкиным. В этом документе крымским жителям обещалось «свято и непоколебимо за себя и преемников престола нашего содержать их в равне с природными нашими подданными, охранять и защищать их лица, имущество, храмы и природную их веру...».</vt:lpstr>
      <vt:lpstr>Слайд 8</vt:lpstr>
      <vt:lpstr>Оборона Севастополя 1941-1942г.</vt:lpstr>
      <vt:lpstr>«Крым – жемчужина России»</vt:lpstr>
      <vt:lpstr>«Крым – жемчужина России»</vt:lpstr>
      <vt:lpstr>«Крым – жемчужина России»</vt:lpstr>
      <vt:lpstr>«Крым – жемчужина России»</vt:lpstr>
      <vt:lpstr>«Крым – жемчужина России»</vt:lpstr>
      <vt:lpstr>«Крым – жемчужина России»</vt:lpstr>
      <vt:lpstr>Феодосия-город-порт, город-курорт</vt:lpstr>
      <vt:lpstr>Пейзажи Судака</vt:lpstr>
      <vt:lpstr>Ялта-чудо Крыма</vt:lpstr>
      <vt:lpstr>Севастополь-священный город</vt:lpstr>
      <vt:lpstr>Евпатория-детская здравница</vt:lpstr>
      <vt:lpstr>Бахчисарай-бывшая столица Крымского ханства</vt:lpstr>
      <vt:lpstr>Симферополь-столица Крыма</vt:lpstr>
      <vt:lpstr>Крым – Россия!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«Россия и Крым – общая судьба»</dc:title>
  <dc:creator>Daria Vasilyeva</dc:creator>
  <cp:lastModifiedBy>User</cp:lastModifiedBy>
  <cp:revision>12</cp:revision>
  <dcterms:created xsi:type="dcterms:W3CDTF">2015-03-15T16:53:25Z</dcterms:created>
  <dcterms:modified xsi:type="dcterms:W3CDTF">2017-03-20T08:03:12Z</dcterms:modified>
</cp:coreProperties>
</file>